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301" r:id="rId3"/>
    <p:sldId id="30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4" autoAdjust="0"/>
    <p:restoredTop sz="94624" autoAdjust="0"/>
  </p:normalViewPr>
  <p:slideViewPr>
    <p:cSldViewPr>
      <p:cViewPr>
        <p:scale>
          <a:sx n="60" d="100"/>
          <a:sy n="60" d="100"/>
        </p:scale>
        <p:origin x="-167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B5F13-B26C-4586-9E9D-37B09A576C84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2C8D3-3A6A-443B-B87B-5BCCE4F9B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2C8D3-3A6A-443B-B87B-5BCCE4F9BED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4">
              <a:lumMod val="60000"/>
              <a:lumOff val="40000"/>
              <a:alpha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1219200"/>
            <a:ext cx="8610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Presentation 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on 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Thermal Management of Photovoltaic Systems - case studies</a:t>
            </a: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(Paper ID- T3-01)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33400" y="2667000"/>
            <a:ext cx="86106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Presented by </a:t>
            </a:r>
          </a:p>
          <a:p>
            <a:pPr algn="ctr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Dr. Sandeep S. Joshi</a:t>
            </a:r>
          </a:p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Assistant Professor </a:t>
            </a:r>
          </a:p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Dept. of Mechanical Engineering </a:t>
            </a:r>
          </a:p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Shri Ramdeobaba College of Engineering and Management, Nagpur 440013 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AutoShape 4" descr="Image result for VNIT logo"/>
          <p:cNvSpPr>
            <a:spLocks noChangeAspect="1" noChangeArrowheads="1"/>
          </p:cNvSpPr>
          <p:nvPr/>
        </p:nvSpPr>
        <p:spPr bwMode="auto">
          <a:xfrm>
            <a:off x="155575" y="-571500"/>
            <a:ext cx="1085850" cy="1190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705600" y="6488668"/>
            <a:ext cx="2020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March 15-17, 2019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52401" y="-1"/>
            <a:ext cx="8991599" cy="1143001"/>
            <a:chOff x="152401" y="-1"/>
            <a:chExt cx="8991599" cy="114300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3000" y="0"/>
              <a:ext cx="6858000" cy="1081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 descr="http://icacer.rknec.edu/images/ICACER_logo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001001" y="0"/>
              <a:ext cx="1142999" cy="1143000"/>
            </a:xfrm>
            <a:prstGeom prst="rect">
              <a:avLst/>
            </a:prstGeom>
            <a:noFill/>
          </p:spPr>
        </p:pic>
        <p:pic>
          <p:nvPicPr>
            <p:cNvPr id="1031" name="Picture 7" descr="http://icacer.rknec.edu/images/Ramdeobaba-Logo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2401" y="-1"/>
              <a:ext cx="914399" cy="104241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4">
              <a:lumMod val="60000"/>
              <a:lumOff val="40000"/>
              <a:alpha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1028" name="AutoShape 4" descr="Image result for VNIT logo"/>
          <p:cNvSpPr>
            <a:spLocks noChangeAspect="1" noChangeArrowheads="1"/>
          </p:cNvSpPr>
          <p:nvPr/>
        </p:nvSpPr>
        <p:spPr bwMode="auto">
          <a:xfrm>
            <a:off x="155575" y="-571500"/>
            <a:ext cx="1085850" cy="1190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0" y="6488668"/>
            <a:ext cx="2020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March 15-17, 2019</a:t>
            </a:r>
          </a:p>
        </p:txBody>
      </p:sp>
      <p:grpSp>
        <p:nvGrpSpPr>
          <p:cNvPr id="2" name="Group 15"/>
          <p:cNvGrpSpPr/>
          <p:nvPr/>
        </p:nvGrpSpPr>
        <p:grpSpPr>
          <a:xfrm>
            <a:off x="152401" y="-1"/>
            <a:ext cx="8991599" cy="1143001"/>
            <a:chOff x="152401" y="-1"/>
            <a:chExt cx="8991599" cy="114300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3000" y="0"/>
              <a:ext cx="6858000" cy="1081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 descr="http://icacer.rknec.edu/images/ICACER_logo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001001" y="0"/>
              <a:ext cx="1142999" cy="1143000"/>
            </a:xfrm>
            <a:prstGeom prst="rect">
              <a:avLst/>
            </a:prstGeom>
            <a:noFill/>
          </p:spPr>
        </p:pic>
        <p:pic>
          <p:nvPicPr>
            <p:cNvPr id="1031" name="Picture 7" descr="http://icacer.rknec.edu/images/Ramdeobaba-Logo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2401" y="-1"/>
              <a:ext cx="914399" cy="1042415"/>
            </a:xfrm>
            <a:prstGeom prst="rect">
              <a:avLst/>
            </a:prstGeom>
            <a:noFill/>
          </p:spPr>
        </p:pic>
      </p:grpSp>
      <p:sp>
        <p:nvSpPr>
          <p:cNvPr id="11" name="Rectangle 10"/>
          <p:cNvSpPr/>
          <p:nvPr/>
        </p:nvSpPr>
        <p:spPr>
          <a:xfrm>
            <a:off x="8548965" y="6488668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2/20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4">
              <a:lumMod val="60000"/>
              <a:lumOff val="40000"/>
              <a:alpha val="7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1028" name="AutoShape 4" descr="Image result for VNIT logo"/>
          <p:cNvSpPr>
            <a:spLocks noChangeAspect="1" noChangeArrowheads="1"/>
          </p:cNvSpPr>
          <p:nvPr/>
        </p:nvSpPr>
        <p:spPr bwMode="auto">
          <a:xfrm>
            <a:off x="155575" y="-571500"/>
            <a:ext cx="1085850" cy="1190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0" y="6488668"/>
            <a:ext cx="2020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March 15-17, 2019</a:t>
            </a:r>
          </a:p>
        </p:txBody>
      </p:sp>
      <p:grpSp>
        <p:nvGrpSpPr>
          <p:cNvPr id="2" name="Group 15"/>
          <p:cNvGrpSpPr/>
          <p:nvPr/>
        </p:nvGrpSpPr>
        <p:grpSpPr>
          <a:xfrm>
            <a:off x="152401" y="-1"/>
            <a:ext cx="8991599" cy="1143001"/>
            <a:chOff x="152401" y="-1"/>
            <a:chExt cx="8991599" cy="114300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43000" y="0"/>
              <a:ext cx="6858000" cy="1081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 descr="http://icacer.rknec.edu/images/ICACER_logo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001001" y="0"/>
              <a:ext cx="1142999" cy="1143000"/>
            </a:xfrm>
            <a:prstGeom prst="rect">
              <a:avLst/>
            </a:prstGeom>
            <a:noFill/>
          </p:spPr>
        </p:pic>
        <p:pic>
          <p:nvPicPr>
            <p:cNvPr id="1031" name="Picture 7" descr="http://icacer.rknec.edu/images/Ramdeobaba-Logo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2401" y="-1"/>
              <a:ext cx="914399" cy="1042415"/>
            </a:xfrm>
            <a:prstGeom prst="rect">
              <a:avLst/>
            </a:prstGeom>
            <a:noFill/>
          </p:spPr>
        </p:pic>
      </p:grpSp>
      <p:sp>
        <p:nvSpPr>
          <p:cNvPr id="11" name="Rectangle 10"/>
          <p:cNvSpPr/>
          <p:nvPr/>
        </p:nvSpPr>
        <p:spPr>
          <a:xfrm>
            <a:off x="8548965" y="6488668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3/20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58</Words>
  <Application>Microsoft Office PowerPoint</Application>
  <PresentationFormat>On-screen Show (4:3)</PresentationFormat>
  <Paragraphs>17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Mech-j</dc:creator>
  <cp:lastModifiedBy>Mech-j</cp:lastModifiedBy>
  <cp:revision>329</cp:revision>
  <dcterms:created xsi:type="dcterms:W3CDTF">2006-08-16T00:00:00Z</dcterms:created>
  <dcterms:modified xsi:type="dcterms:W3CDTF">2019-03-08T08:57:00Z</dcterms:modified>
</cp:coreProperties>
</file>